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65" d="100"/>
          <a:sy n="65" d="100"/>
        </p:scale>
        <p:origin x="11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27AB-DED5-9D46-98E2-C8B5D7659EE2}" type="datetimeFigureOut">
              <a:rPr lang="fr-FR" smtClean="0"/>
              <a:t>17/02/2021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28DA-C078-E244-8EBA-986D0BA960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0770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27AB-DED5-9D46-98E2-C8B5D7659EE2}" type="datetimeFigureOut">
              <a:rPr lang="fr-FR" smtClean="0"/>
              <a:t>17/02/2021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28DA-C078-E244-8EBA-986D0BA960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5319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27AB-DED5-9D46-98E2-C8B5D7659EE2}" type="datetimeFigureOut">
              <a:rPr lang="fr-FR" smtClean="0"/>
              <a:t>17/02/2021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28DA-C078-E244-8EBA-986D0BA960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9523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27AB-DED5-9D46-98E2-C8B5D7659EE2}" type="datetimeFigureOut">
              <a:rPr lang="fr-FR" smtClean="0"/>
              <a:t>17/02/2021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28DA-C078-E244-8EBA-986D0BA960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2259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27AB-DED5-9D46-98E2-C8B5D7659EE2}" type="datetimeFigureOut">
              <a:rPr lang="fr-FR" smtClean="0"/>
              <a:t>17/02/2021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28DA-C078-E244-8EBA-986D0BA960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293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27AB-DED5-9D46-98E2-C8B5D7659EE2}" type="datetimeFigureOut">
              <a:rPr lang="fr-FR" smtClean="0"/>
              <a:t>17/02/2021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28DA-C078-E244-8EBA-986D0BA960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4508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27AB-DED5-9D46-98E2-C8B5D7659EE2}" type="datetimeFigureOut">
              <a:rPr lang="fr-FR" smtClean="0"/>
              <a:t>17/02/2021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28DA-C078-E244-8EBA-986D0BA960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5773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27AB-DED5-9D46-98E2-C8B5D7659EE2}" type="datetimeFigureOut">
              <a:rPr lang="fr-FR" smtClean="0"/>
              <a:t>17/02/2021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28DA-C078-E244-8EBA-986D0BA960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4961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27AB-DED5-9D46-98E2-C8B5D7659EE2}" type="datetimeFigureOut">
              <a:rPr lang="fr-FR" smtClean="0"/>
              <a:t>17/02/2021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28DA-C078-E244-8EBA-986D0BA960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3384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27AB-DED5-9D46-98E2-C8B5D7659EE2}" type="datetimeFigureOut">
              <a:rPr lang="fr-FR" smtClean="0"/>
              <a:t>17/02/2021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28DA-C078-E244-8EBA-986D0BA960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267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27AB-DED5-9D46-98E2-C8B5D7659EE2}" type="datetimeFigureOut">
              <a:rPr lang="fr-FR" smtClean="0"/>
              <a:t>17/02/2021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28DA-C078-E244-8EBA-986D0BA960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3341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427AB-DED5-9D46-98E2-C8B5D7659EE2}" type="datetimeFigureOut">
              <a:rPr lang="fr-FR" smtClean="0"/>
              <a:t>17/02/2021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328DA-C078-E244-8EBA-986D0BA960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274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>
            <a:extLst>
              <a:ext uri="{FF2B5EF4-FFF2-40B4-BE49-F238E27FC236}">
                <a16:creationId xmlns:a16="http://schemas.microsoft.com/office/drawing/2014/main" id="{3D0BA333-1FD4-EE4B-B6C1-090529F9FA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48" y="1514249"/>
            <a:ext cx="8568952" cy="469295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B94A422-450E-E341-84B6-0C4C2690CBAD}"/>
              </a:ext>
            </a:extLst>
          </p:cNvPr>
          <p:cNvSpPr/>
          <p:nvPr/>
        </p:nvSpPr>
        <p:spPr>
          <a:xfrm>
            <a:off x="82123" y="499803"/>
            <a:ext cx="99293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i="1" dirty="0">
                <a:latin typeface="Comic Sans MS" charset="0"/>
                <a:ea typeface="Comic Sans MS" charset="0"/>
                <a:cs typeface="Comic Sans MS" charset="0"/>
              </a:rPr>
              <a:t>Moiré de graphene</a:t>
            </a:r>
          </a:p>
        </p:txBody>
      </p:sp>
    </p:spTree>
    <p:extLst>
      <p:ext uri="{BB962C8B-B14F-4D97-AF65-F5344CB8AC3E}">
        <p14:creationId xmlns:p14="http://schemas.microsoft.com/office/powerpoint/2010/main" val="701793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6D9C8CE-68A3-5C42-BC6E-D0CB706A3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607" y="0"/>
            <a:ext cx="72627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20725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3</Words>
  <Application>Microsoft Office PowerPoint</Application>
  <PresentationFormat>Format A4 (210 x 297 mm)</PresentationFormat>
  <Paragraphs>1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Jean-Christophe Charlier</dc:creator>
  <cp:lastModifiedBy>Audrey Binet</cp:lastModifiedBy>
  <cp:revision>2</cp:revision>
  <dcterms:created xsi:type="dcterms:W3CDTF">2021-02-17T09:42:45Z</dcterms:created>
  <dcterms:modified xsi:type="dcterms:W3CDTF">2021-02-17T10:05:54Z</dcterms:modified>
</cp:coreProperties>
</file>