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443" r:id="rId2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96D9C37-144E-9E47-9E95-A6525BCE2C4E}">
          <p14:sldIdLst>
            <p14:sldId id="443"/>
          </p14:sldIdLst>
        </p14:section>
        <p14:section name="BACKUP SLIDES" id="{BB0CD971-F3C4-DF40-8099-8CCA251D849F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CECE"/>
    <a:srgbClr val="215F9A"/>
    <a:srgbClr val="00BF00"/>
    <a:srgbClr val="0432FF"/>
    <a:srgbClr val="80FA7F"/>
    <a:srgbClr val="00FA00"/>
    <a:srgbClr val="00C000"/>
    <a:srgbClr val="EFEFEF"/>
    <a:srgbClr val="AEAEAE"/>
    <a:srgbClr val="FFD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20"/>
    <p:restoredTop sz="86054"/>
  </p:normalViewPr>
  <p:slideViewPr>
    <p:cSldViewPr snapToGrid="0">
      <p:cViewPr varScale="1">
        <p:scale>
          <a:sx n="67" d="100"/>
          <a:sy n="67" d="100"/>
        </p:scale>
        <p:origin x="77" y="619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BCA369-6013-5743-BE93-A6B0DE47A1EA}" type="datetimeFigureOut">
              <a:rPr lang="en-BE" smtClean="0"/>
              <a:t>01/29/2024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0F3A17-8F08-B54F-8E68-35592888D451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679169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FE97B-62FF-7AA7-9361-9014807443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4BA29-8C82-FC6A-6CFD-BBDEA5CF3A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8CF4B-8465-C120-6201-8E5B7C49F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91FC2-6DAA-3248-A2AC-5A3D638BB3CF}" type="datetimeFigureOut">
              <a:rPr lang="en-BE" smtClean="0"/>
              <a:t>01/29/2024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9703B-3ADF-B607-7958-A43C07621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434DD-C6BC-F370-4381-CE029EA8A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A48-6C13-864D-9CF5-BC10B898FA99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63919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CD3C4-630F-D861-4703-58AF308D0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DC78B3-4C9A-A9AE-0F59-EAB4A384F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C2D50-AE9F-7E38-85F8-3CFC506F6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91FC2-6DAA-3248-A2AC-5A3D638BB3CF}" type="datetimeFigureOut">
              <a:rPr lang="en-BE" smtClean="0"/>
              <a:t>01/29/2024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1DC38-B43C-9218-46EA-A515792DA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BB7563-81FE-8729-82D1-F0D0FBE81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A48-6C13-864D-9CF5-BC10B898FA99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57027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4E342D-56B7-5C47-3EA1-0133E0C554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986B05-3632-ED89-FD43-14C2CC0003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4DF20-8DBD-32EA-1751-3C13FBFC9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91FC2-6DAA-3248-A2AC-5A3D638BB3CF}" type="datetimeFigureOut">
              <a:rPr lang="en-BE" smtClean="0"/>
              <a:t>01/29/2024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173C3-11A0-2390-AF74-8605E6FCF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21FFD-3C6F-1BB5-BE11-1F7699B12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A48-6C13-864D-9CF5-BC10B898FA99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23589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4ADFA-32E0-932D-1E3D-E2BAB8117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E4835-A1AC-30E2-553E-27B9CF7584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1490B-2730-748D-E1A9-8CB44E1BF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91FC2-6DAA-3248-A2AC-5A3D638BB3CF}" type="datetimeFigureOut">
              <a:rPr lang="en-BE" smtClean="0"/>
              <a:t>01/29/2024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0C1F2-6834-94B9-7A76-AE32B9E1F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2552A-939B-3BCE-2BFE-C1BE03FA9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A48-6C13-864D-9CF5-BC10B898FA99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21883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1B3E5-E14E-3381-357F-B884DD55E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1AB2C2-F870-3906-E096-B6E031F82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95373-29BB-BC6C-64D3-5E628FE70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91FC2-6DAA-3248-A2AC-5A3D638BB3CF}" type="datetimeFigureOut">
              <a:rPr lang="en-BE" smtClean="0"/>
              <a:t>01/29/2024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F37EC-68D6-43F6-6DDE-ABA23049E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B1342-E93E-7DAF-2AA7-14D563887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A48-6C13-864D-9CF5-BC10B898FA99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887199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2D440-71DC-33F8-7272-55BAC1AD4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48AB0-4556-D6D7-DCC5-36CF18D3AA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258DD-EF47-9EDD-3EFA-EEF779FB0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39F577-041A-77B7-CCF3-7764B189B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91FC2-6DAA-3248-A2AC-5A3D638BB3CF}" type="datetimeFigureOut">
              <a:rPr lang="en-BE" smtClean="0"/>
              <a:t>01/29/2024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8D3C58-204D-51E2-E134-6CAFF0CBE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27F2F-6D49-C2F7-61DE-F625474B9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A48-6C13-864D-9CF5-BC10B898FA99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862435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C9868-B37E-5DCA-BA27-811A1D3EB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678B22-04F6-73F1-EBC4-2CC363F5A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4D9B59-9EE0-D0B1-F81B-ECBBFDEDD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5FA758-9EFA-0444-B82C-137A446FF9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0E7701-8740-12D8-EFE3-37B61A770E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519BCA-4840-7C48-2178-CAD3406C5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91FC2-6DAA-3248-A2AC-5A3D638BB3CF}" type="datetimeFigureOut">
              <a:rPr lang="en-BE" smtClean="0"/>
              <a:t>01/29/2024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1479F3-732D-8306-23A0-FE47EF44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5C28A5-35DA-7A34-03C7-625C5904B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A48-6C13-864D-9CF5-BC10B898FA99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29113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D2889-8C68-699B-AA02-519B71340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D85D5-3D72-DC92-D102-BC96DC840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91FC2-6DAA-3248-A2AC-5A3D638BB3CF}" type="datetimeFigureOut">
              <a:rPr lang="en-BE" smtClean="0"/>
              <a:t>01/29/2024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DADC03-85A9-C7F6-68CB-FC4B6F88D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4EAD8B-CE03-A7D9-4578-B4A540909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A48-6C13-864D-9CF5-BC10B898FA99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93203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24E987-5A87-882E-DAFA-B15D65F24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91FC2-6DAA-3248-A2AC-5A3D638BB3CF}" type="datetimeFigureOut">
              <a:rPr lang="en-BE" smtClean="0"/>
              <a:t>01/29/2024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4E5050-86B6-371B-51EE-A112C0285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0B7E9-B07B-82CC-C11C-591381A21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A48-6C13-864D-9CF5-BC10B898FA99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137811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6DC1C-7EA6-2E43-7656-7535E38F1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E36D3-2C99-03CE-593F-D76CBD596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8DD398-537B-DB49-2CD3-DCD6A1E53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52A6F4-36F6-3771-533D-B00F37320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91FC2-6DAA-3248-A2AC-5A3D638BB3CF}" type="datetimeFigureOut">
              <a:rPr lang="en-BE" smtClean="0"/>
              <a:t>01/29/2024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9E7139-B10F-99E0-E126-D8B849E5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9DCBBE-4F14-C89D-D249-1394A29DE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A48-6C13-864D-9CF5-BC10B898FA99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94835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8F043-A177-D85C-261F-580A79F92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C8D906-1550-1CB8-FDD8-A89B620235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CE3C8-26A7-372F-5951-BAC8B0013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1A8C95-F1CA-D6C2-E9C0-3E738906E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91FC2-6DAA-3248-A2AC-5A3D638BB3CF}" type="datetimeFigureOut">
              <a:rPr lang="en-BE" smtClean="0"/>
              <a:t>01/29/2024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0DF0E8-585F-96AD-DD5A-9C7CA1FC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931693-5F72-B7D8-C121-45A4F3464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A48-6C13-864D-9CF5-BC10B898FA99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821920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6D0D47-0E00-DC96-5604-550259F1B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769624-A4A6-6519-06F5-20FE435C9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EE0B3-38A2-8300-68B4-8EF2081363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891FC2-6DAA-3248-A2AC-5A3D638BB3CF}" type="datetimeFigureOut">
              <a:rPr lang="en-BE" smtClean="0"/>
              <a:t>01/29/2024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A5734-EBE1-F104-9C31-644F3D4ACF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5C8C0C-5538-E5BF-DB28-5E58849197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89DA48-6C13-864D-9CF5-BC10B898FA99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63500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5">
            <a:extLst>
              <a:ext uri="{FF2B5EF4-FFF2-40B4-BE49-F238E27FC236}">
                <a16:creationId xmlns:a16="http://schemas.microsoft.com/office/drawing/2014/main" id="{4EB6FC02-5A85-442A-B66F-CECA6AC1D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523" y="2506662"/>
            <a:ext cx="3445286" cy="4216990"/>
          </a:xfrm>
          <a:prstGeom prst="rect">
            <a:avLst/>
          </a:prstGeom>
        </p:spPr>
      </p:pic>
      <p:pic>
        <p:nvPicPr>
          <p:cNvPr id="10" name="s_4_t_7">
            <a:hlinkClick r:id="" action="ppaction://media"/>
            <a:extLst>
              <a:ext uri="{FF2B5EF4-FFF2-40B4-BE49-F238E27FC236}">
                <a16:creationId xmlns:a16="http://schemas.microsoft.com/office/drawing/2014/main" id="{4B0A1584-3FAF-4C11-AFC9-775B47B51B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78643" y="2506662"/>
            <a:ext cx="5913356" cy="4351338"/>
          </a:xfrm>
          <a:prstGeom prst="rect">
            <a:avLst/>
          </a:prstGeom>
        </p:spPr>
      </p:pic>
      <p:pic>
        <p:nvPicPr>
          <p:cNvPr id="11" name="Image 2">
            <a:extLst>
              <a:ext uri="{FF2B5EF4-FFF2-40B4-BE49-F238E27FC236}">
                <a16:creationId xmlns:a16="http://schemas.microsoft.com/office/drawing/2014/main" id="{BD8A0D00-5970-43C8-955D-C37D74EB31E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141" y="5162313"/>
            <a:ext cx="1428000" cy="126109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4F2BD65-74AC-48B0-8A30-87CA83AFAE22}"/>
              </a:ext>
            </a:extLst>
          </p:cNvPr>
          <p:cNvSpPr/>
          <p:nvPr/>
        </p:nvSpPr>
        <p:spPr>
          <a:xfrm>
            <a:off x="0" y="0"/>
            <a:ext cx="114029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Delhaye, </a:t>
            </a:r>
            <a:r>
              <a:rPr lang="fr-FR" sz="2400" dirty="0" err="1"/>
              <a:t>Schiltz</a:t>
            </a:r>
            <a:r>
              <a:rPr lang="fr-FR" sz="2400" dirty="0"/>
              <a:t>, </a:t>
            </a:r>
            <a:r>
              <a:rPr lang="fr-FR" sz="2400" dirty="0" err="1"/>
              <a:t>Crevecoeur</a:t>
            </a:r>
            <a:r>
              <a:rPr lang="fr-FR" sz="2400" dirty="0"/>
              <a:t>, Thonnard &amp; Lefèvre, </a:t>
            </a:r>
            <a:r>
              <a:rPr lang="fr-FR" sz="2400" b="1" dirty="0"/>
              <a:t>Science </a:t>
            </a:r>
            <a:r>
              <a:rPr lang="fr-FR" sz="2400" b="1" dirty="0" err="1"/>
              <a:t>Advances</a:t>
            </a:r>
            <a:r>
              <a:rPr lang="fr-FR" sz="2400" dirty="0"/>
              <a:t> 10, eadh9344 (</a:t>
            </a:r>
            <a:r>
              <a:rPr lang="fr-FR" sz="2400" b="1" dirty="0"/>
              <a:t>2024</a:t>
            </a:r>
            <a:r>
              <a:rPr lang="fr-FR" sz="2400" dirty="0"/>
              <a:t>) </a:t>
            </a:r>
          </a:p>
          <a:p>
            <a:r>
              <a:rPr lang="en-US" sz="2400" dirty="0"/>
              <a:t>Fast grip force adaptation to friction relies on localized </a:t>
            </a:r>
            <a:r>
              <a:rPr lang="en-US" sz="2400" dirty="0" err="1"/>
              <a:t>fingerpad</a:t>
            </a:r>
            <a:r>
              <a:rPr lang="en-US" sz="2400" dirty="0"/>
              <a:t> strains</a:t>
            </a:r>
            <a:endParaRPr lang="fr-BE" sz="2400"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A0C5B0E-A765-4FA6-A80B-E5E54B757095}"/>
              </a:ext>
            </a:extLst>
          </p:cNvPr>
          <p:cNvSpPr/>
          <p:nvPr/>
        </p:nvSpPr>
        <p:spPr>
          <a:xfrm>
            <a:off x="8074479" y="4327071"/>
            <a:ext cx="1435519" cy="107935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3B27A6A-674C-4CD8-AAE9-FE96A1D5B448}"/>
              </a:ext>
            </a:extLst>
          </p:cNvPr>
          <p:cNvSpPr txBox="1"/>
          <p:nvPr/>
        </p:nvSpPr>
        <p:spPr>
          <a:xfrm>
            <a:off x="165369" y="929968"/>
            <a:ext cx="119261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Abstract: During object manipulation, humans adjust the grip force to friction, such that slippery objects are squeezed</a:t>
            </a:r>
          </a:p>
          <a:p>
            <a:r>
              <a:rPr lang="en-US" dirty="0"/>
              <a:t>more firmly than sticky ones. This essential mechanism to keep a stable grasp relies on feedback from tactile afferents</a:t>
            </a:r>
          </a:p>
          <a:p>
            <a:r>
              <a:rPr lang="en-US" dirty="0"/>
              <a:t>innervating the fingertips, that are sensitive to local skin strains. This paper demonstrates that this feedback originates from</a:t>
            </a:r>
          </a:p>
          <a:p>
            <a:r>
              <a:rPr lang="en-US" dirty="0"/>
              <a:t>skin-object interface and strain patterns before lift-off of objects. This allows the nervous system to quickly adjust the contact forces to the frictional properties of manipulated objects. </a:t>
            </a:r>
            <a:r>
              <a:rPr lang="en-US" i="1" dirty="0"/>
              <a:t>[Publication associated to the GRIP project supported by </a:t>
            </a:r>
            <a:r>
              <a:rPr lang="en-US" i="1" dirty="0" err="1"/>
              <a:t>Belspo</a:t>
            </a:r>
            <a:r>
              <a:rPr lang="en-US" i="1" dirty="0"/>
              <a:t>]</a:t>
            </a:r>
            <a:endParaRPr lang="fr-BE" i="1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9481C91-457B-4E60-8644-92BD43F6AC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071" y="2533965"/>
            <a:ext cx="1990761" cy="199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7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13998</TotalTime>
  <Words>129</Words>
  <Application>Microsoft Office PowerPoint</Application>
  <PresentationFormat>Grand écran</PresentationFormat>
  <Paragraphs>6</Paragraphs>
  <Slides>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André Mouraux</dc:creator>
  <cp:lastModifiedBy>Philippe Lefèvre</cp:lastModifiedBy>
  <cp:revision>65</cp:revision>
  <dcterms:created xsi:type="dcterms:W3CDTF">2023-12-17T06:26:49Z</dcterms:created>
  <dcterms:modified xsi:type="dcterms:W3CDTF">2024-01-29T14:52:11Z</dcterms:modified>
</cp:coreProperties>
</file>