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9" d="100"/>
          <a:sy n="119" d="100"/>
        </p:scale>
        <p:origin x="398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4DB605-9094-4E2C-B578-891460D8A9F7}"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3607866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4DB605-9094-4E2C-B578-891460D8A9F7}"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145202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4DB605-9094-4E2C-B578-891460D8A9F7}"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3612102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4DB605-9094-4E2C-B578-891460D8A9F7}"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200355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4DB605-9094-4E2C-B578-891460D8A9F7}" type="datetimeFigureOut">
              <a:rPr lang="en-US" smtClean="0"/>
              <a:t>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367869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4DB605-9094-4E2C-B578-891460D8A9F7}" type="datetimeFigureOut">
              <a:rPr lang="en-US" smtClean="0"/>
              <a:t>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4137447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4DB605-9094-4E2C-B578-891460D8A9F7}" type="datetimeFigureOut">
              <a:rPr lang="en-US" smtClean="0"/>
              <a:t>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2832360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4DB605-9094-4E2C-B578-891460D8A9F7}" type="datetimeFigureOut">
              <a:rPr lang="en-US" smtClean="0"/>
              <a:t>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2844904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DB605-9094-4E2C-B578-891460D8A9F7}" type="datetimeFigureOut">
              <a:rPr lang="en-US" smtClean="0"/>
              <a:t>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25669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84DB605-9094-4E2C-B578-891460D8A9F7}" type="datetimeFigureOut">
              <a:rPr lang="en-US" smtClean="0"/>
              <a:t>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974580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84DB605-9094-4E2C-B578-891460D8A9F7}" type="datetimeFigureOut">
              <a:rPr lang="en-US" smtClean="0"/>
              <a:t>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07A21-D487-4BB3-A258-676A2CA32807}" type="slidenum">
              <a:rPr lang="en-US" smtClean="0"/>
              <a:t>‹N°›</a:t>
            </a:fld>
            <a:endParaRPr lang="en-US"/>
          </a:p>
        </p:txBody>
      </p:sp>
    </p:spTree>
    <p:extLst>
      <p:ext uri="{BB962C8B-B14F-4D97-AF65-F5344CB8AC3E}">
        <p14:creationId xmlns:p14="http://schemas.microsoft.com/office/powerpoint/2010/main" val="338029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84DB605-9094-4E2C-B578-891460D8A9F7}" type="datetimeFigureOut">
              <a:rPr lang="en-US" smtClean="0"/>
              <a:t>1/10/2023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8007A21-D487-4BB3-A258-676A2CA32807}" type="slidenum">
              <a:rPr lang="en-US" smtClean="0"/>
              <a:t>‹N°›</a:t>
            </a:fld>
            <a:endParaRPr lang="en-US"/>
          </a:p>
        </p:txBody>
      </p:sp>
    </p:spTree>
    <p:extLst>
      <p:ext uri="{BB962C8B-B14F-4D97-AF65-F5344CB8AC3E}">
        <p14:creationId xmlns:p14="http://schemas.microsoft.com/office/powerpoint/2010/main" val="4037058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45009" y="1903020"/>
            <a:ext cx="6567098" cy="2175178"/>
            <a:chOff x="155169" y="5667300"/>
            <a:chExt cx="6567098" cy="2175178"/>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1878" y="5667300"/>
              <a:ext cx="3330389" cy="217517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5169" y="5667300"/>
              <a:ext cx="3236709" cy="217517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98316" y="5667300"/>
              <a:ext cx="723951" cy="542963"/>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5169" y="5667300"/>
              <a:ext cx="814445" cy="542963"/>
            </a:xfrm>
            <a:prstGeom prst="rect">
              <a:avLst/>
            </a:prstGeom>
          </p:spPr>
        </p:pic>
      </p:grpSp>
      <p:sp>
        <p:nvSpPr>
          <p:cNvPr id="9" name="TextBox 8"/>
          <p:cNvSpPr txBox="1"/>
          <p:nvPr/>
        </p:nvSpPr>
        <p:spPr>
          <a:xfrm>
            <a:off x="80715" y="4143375"/>
            <a:ext cx="6205122" cy="1015663"/>
          </a:xfrm>
          <a:prstGeom prst="rect">
            <a:avLst/>
          </a:prstGeom>
          <a:noFill/>
        </p:spPr>
        <p:txBody>
          <a:bodyPr wrap="square" rtlCol="0">
            <a:spAutoFit/>
          </a:bodyPr>
          <a:lstStyle/>
          <a:p>
            <a:r>
              <a:rPr lang="en-US" sz="1200" dirty="0">
                <a:latin typeface="Times New Roman" panose="02020603050405020304" pitchFamily="18" charset="0"/>
                <a:cs typeface="Times New Roman" panose="02020603050405020304" pitchFamily="18" charset="0"/>
              </a:rPr>
              <a:t>The wet (left) and dry (right) season habitat in Malawi, Africa, with the respective seasonal male butterfly morphs. The wet season is humid and lush with abundant resources and butterflies develop conspicuous eyespots to mislead predators. During the dry season, vegetation cover is reduced and the environment generally harsh and stressful. Butterflies develop into dull and brownish forms aiding their camouflage (credits: William </a:t>
            </a:r>
            <a:r>
              <a:rPr lang="en-US" sz="1200" dirty="0" err="1">
                <a:latin typeface="Times New Roman" panose="02020603050405020304" pitchFamily="18" charset="0"/>
                <a:cs typeface="Times New Roman" panose="02020603050405020304" pitchFamily="18" charset="0"/>
              </a:rPr>
              <a:t>Piel</a:t>
            </a:r>
            <a:r>
              <a:rPr lang="en-US" sz="1200">
                <a:latin typeface="Times New Roman" panose="02020603050405020304" pitchFamily="18" charset="0"/>
                <a:cs typeface="Times New Roman" panose="02020603050405020304" pitchFamily="18" charset="0"/>
              </a:rPr>
              <a:t>).  </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2661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TotalTime>
  <Words>77</Words>
  <Application>Microsoft Office PowerPoint</Application>
  <PresentationFormat>Format A4 (210 x 297 mm)</PresentationFormat>
  <Paragraphs>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Times New Roman</vt:lpstr>
      <vt:lpstr>Office Theme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Bertanne Visser</dc:creator>
  <cp:lastModifiedBy>Isabelle Decoster</cp:lastModifiedBy>
  <cp:revision>1</cp:revision>
  <dcterms:created xsi:type="dcterms:W3CDTF">2022-09-07T07:33:41Z</dcterms:created>
  <dcterms:modified xsi:type="dcterms:W3CDTF">2023-01-10T15:05:33Z</dcterms:modified>
</cp:coreProperties>
</file>